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74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438" y="180"/>
      </p:cViewPr>
      <p:guideLst>
        <p:guide orient="horz" pos="4694"/>
        <p:guide pos="41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72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77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3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91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61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74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55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06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41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3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01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189451" y="190770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Online-Sprachkurs </a:t>
            </a:r>
            <a:r>
              <a:rPr lang="de-DE" sz="1400" b="1" dirty="0" err="1"/>
              <a:t>Bahasa</a:t>
            </a:r>
            <a:r>
              <a:rPr lang="de-DE" sz="1400" b="1" dirty="0"/>
              <a:t> </a:t>
            </a:r>
            <a:r>
              <a:rPr lang="de-DE" sz="1400" b="1" dirty="0" err="1" smtClean="0"/>
              <a:t>Indonesia</a:t>
            </a:r>
            <a:r>
              <a:rPr lang="de-DE" sz="1400" b="1" dirty="0" smtClean="0"/>
              <a:t> (Oberstufe)</a:t>
            </a:r>
            <a:endParaRPr lang="de-DE" sz="1400" dirty="0"/>
          </a:p>
          <a:p>
            <a:r>
              <a:rPr lang="de-DE" sz="1400" dirty="0"/>
              <a:t>für </a:t>
            </a:r>
            <a:r>
              <a:rPr lang="de-DE" sz="1400" dirty="0" smtClean="0"/>
              <a:t>Fortgeschrittene mit sehr guten </a:t>
            </a:r>
            <a:r>
              <a:rPr lang="de-DE" sz="1400" dirty="0" err="1" smtClean="0"/>
              <a:t>Indonesischkenntnissen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88640" y="2605120"/>
            <a:ext cx="643786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Liebe Indonesien-Interessierte</a:t>
            </a:r>
            <a:r>
              <a:rPr lang="de-DE" sz="1100" dirty="0" smtClean="0"/>
              <a:t>,</a:t>
            </a:r>
          </a:p>
          <a:p>
            <a:endParaRPr lang="de-DE" sz="1100" dirty="0"/>
          </a:p>
          <a:p>
            <a:r>
              <a:rPr lang="de-DE" sz="1100" dirty="0"/>
              <a:t>a</a:t>
            </a:r>
            <a:r>
              <a:rPr lang="de-DE" sz="1100" dirty="0" smtClean="0"/>
              <a:t>m </a:t>
            </a:r>
            <a:r>
              <a:rPr lang="de-DE" sz="1100" dirty="0"/>
              <a:t>Montag, den 4. Januar 2021, startet in Zusammenarbeit mit dem Asienhaus und der DIG Köln wieder </a:t>
            </a:r>
            <a:r>
              <a:rPr lang="de-DE" sz="1100" dirty="0" smtClean="0"/>
              <a:t>ein Indonesisch-Sprachkurs </a:t>
            </a:r>
            <a:r>
              <a:rPr lang="de-DE" sz="1100" dirty="0"/>
              <a:t>für Fortgeschrittene mit sehr guten </a:t>
            </a:r>
            <a:r>
              <a:rPr lang="de-DE" sz="1100" dirty="0" err="1"/>
              <a:t>Indonesischkenntnissen</a:t>
            </a:r>
            <a:r>
              <a:rPr lang="de-DE" sz="1100" dirty="0"/>
              <a:t>, die mindestens </a:t>
            </a:r>
            <a:r>
              <a:rPr lang="de-DE" sz="1100" dirty="0" smtClean="0"/>
              <a:t>vier Unisemester </a:t>
            </a:r>
            <a:r>
              <a:rPr lang="de-DE" sz="1100" dirty="0"/>
              <a:t>oder </a:t>
            </a:r>
            <a:r>
              <a:rPr lang="de-DE" sz="1100" dirty="0" smtClean="0"/>
              <a:t>drei </a:t>
            </a:r>
            <a:r>
              <a:rPr lang="de-DE" sz="1100" dirty="0"/>
              <a:t>Jahre Kurserfahrung haben. In diesem </a:t>
            </a:r>
            <a:r>
              <a:rPr lang="de-DE" sz="1100" dirty="0" smtClean="0"/>
              <a:t>Kurs beenden </a:t>
            </a:r>
            <a:r>
              <a:rPr lang="de-DE" sz="1100" dirty="0"/>
              <a:t>wir unser Wiederholungslehrwerk (</a:t>
            </a:r>
            <a:r>
              <a:rPr lang="de-DE" sz="1100" dirty="0" err="1"/>
              <a:t>No</a:t>
            </a:r>
            <a:r>
              <a:rPr lang="de-DE" sz="1100" dirty="0"/>
              <a:t>. 3) </a:t>
            </a:r>
            <a:r>
              <a:rPr lang="de-DE" sz="1100" dirty="0" smtClean="0"/>
              <a:t>und </a:t>
            </a:r>
            <a:r>
              <a:rPr lang="de-DE" sz="1100" dirty="0"/>
              <a:t>werden uns noch einmal mit der Biografie </a:t>
            </a:r>
            <a:r>
              <a:rPr lang="de-DE" sz="1100" dirty="0" err="1"/>
              <a:t>Diponegoros</a:t>
            </a:r>
            <a:r>
              <a:rPr lang="de-DE" sz="1100" dirty="0"/>
              <a:t> </a:t>
            </a:r>
            <a:r>
              <a:rPr lang="de-DE" sz="1100" dirty="0" smtClean="0"/>
              <a:t>befassen</a:t>
            </a:r>
            <a:r>
              <a:rPr lang="de-DE" sz="1100" dirty="0"/>
              <a:t>. Natürlich gibt es auch </a:t>
            </a:r>
            <a:r>
              <a:rPr lang="de-DE" sz="1100" dirty="0" smtClean="0"/>
              <a:t>wieder Übungen </a:t>
            </a:r>
            <a:r>
              <a:rPr lang="de-DE" sz="1100" dirty="0"/>
              <a:t>zum Hörverstehen mit </a:t>
            </a:r>
            <a:r>
              <a:rPr lang="de-DE" sz="1100" dirty="0" err="1"/>
              <a:t>Youtube</a:t>
            </a:r>
            <a:r>
              <a:rPr lang="de-DE" sz="1100" dirty="0"/>
              <a:t>-Videos sowie Grammatik- und Wortschatzübungen mit </a:t>
            </a:r>
            <a:r>
              <a:rPr lang="de-DE" sz="1100" dirty="0" err="1"/>
              <a:t>Padlets</a:t>
            </a:r>
            <a:r>
              <a:rPr lang="de-DE" sz="1100" dirty="0" smtClean="0"/>
              <a:t>.</a:t>
            </a:r>
          </a:p>
          <a:p>
            <a:endParaRPr lang="de-DE" sz="1100" dirty="0"/>
          </a:p>
          <a:p>
            <a:r>
              <a:rPr lang="de-DE" sz="1100" dirty="0"/>
              <a:t>Dieser Kurs eignet sich besonders für ehemalige Indonesisch- bzw. </a:t>
            </a:r>
            <a:r>
              <a:rPr lang="de-DE" sz="1100" dirty="0" err="1" smtClean="0"/>
              <a:t>Malaiologie</a:t>
            </a:r>
            <a:r>
              <a:rPr lang="de-DE" sz="1100" dirty="0" smtClean="0"/>
              <a:t>-Studierende. Nach </a:t>
            </a:r>
            <a:r>
              <a:rPr lang="de-DE" sz="1100" dirty="0"/>
              <a:t>Anmeldung und Überweisung der Kursgebühr erhalten die </a:t>
            </a:r>
            <a:r>
              <a:rPr lang="de-DE" sz="1100" dirty="0" smtClean="0"/>
              <a:t>Teilnehmer*innen </a:t>
            </a:r>
            <a:r>
              <a:rPr lang="de-DE" sz="1100" dirty="0"/>
              <a:t>den Zugangscode für die Zoomkonferenz. </a:t>
            </a:r>
            <a:r>
              <a:rPr lang="de-DE" sz="1100" dirty="0"/>
              <a:t>Am Ende des Kurses erhält jede*r Teilnehmer*in mit einer Anwesenheit von mindestens 80 Prozent eine Teilnahmebescheinigung.</a:t>
            </a:r>
          </a:p>
          <a:p>
            <a:endParaRPr lang="de-DE" sz="1100" dirty="0"/>
          </a:p>
          <a:p>
            <a:r>
              <a:rPr lang="de-DE" sz="1100" dirty="0"/>
              <a:t>Das Anmeldungsformular steht auf den Seiten der DIG (www.dig-koeln.de) und des Asienhauses (www.asienhaus.de) zum Download zur Verfügung. Der Teilnahmebeitrag beträgt 140 Euro und ist vorab zu überweisen. Ab einer Teilnehmerzahl von sechs Personen kann der Kurs stattfinden</a:t>
            </a:r>
            <a:r>
              <a:rPr lang="de-DE" sz="1100" dirty="0" smtClean="0"/>
              <a:t>.</a:t>
            </a:r>
            <a:endParaRPr lang="de-DE" sz="1100" dirty="0"/>
          </a:p>
        </p:txBody>
      </p:sp>
      <p:sp>
        <p:nvSpPr>
          <p:cNvPr id="4" name="Ellipse 3"/>
          <p:cNvSpPr/>
          <p:nvPr/>
        </p:nvSpPr>
        <p:spPr>
          <a:xfrm>
            <a:off x="260648" y="5799713"/>
            <a:ext cx="3537191" cy="2808312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 smtClean="0">
                <a:solidFill>
                  <a:schemeClr val="tx1"/>
                </a:solidFill>
              </a:rPr>
              <a:t>Auf </a:t>
            </a:r>
            <a:r>
              <a:rPr lang="de-DE" sz="1100" b="1" dirty="0">
                <a:solidFill>
                  <a:schemeClr val="tx1"/>
                </a:solidFill>
              </a:rPr>
              <a:t>einen Blick: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12 Termine, jeweils montags, 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18.30 </a:t>
            </a:r>
            <a:r>
              <a:rPr lang="de-DE" sz="1100" dirty="0">
                <a:solidFill>
                  <a:schemeClr val="tx1"/>
                </a:solidFill>
              </a:rPr>
              <a:t>bis 20 Uhr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Beginn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/>
              <a:t>4. Januar 2021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Letzte </a:t>
            </a:r>
            <a:r>
              <a:rPr lang="de-DE" sz="1100" dirty="0">
                <a:solidFill>
                  <a:schemeClr val="tx1"/>
                </a:solidFill>
              </a:rPr>
              <a:t>Sitzung: </a:t>
            </a:r>
            <a:r>
              <a:rPr lang="de-DE" sz="1100" dirty="0"/>
              <a:t>22. März </a:t>
            </a:r>
            <a:r>
              <a:rPr lang="de-DE" sz="1100" dirty="0" smtClean="0"/>
              <a:t>2021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Keine Karnevalsferien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Kursgebühr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 smtClean="0">
                <a:solidFill>
                  <a:schemeClr val="tx1"/>
                </a:solidFill>
              </a:rPr>
              <a:t>140 Euro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Verbindliche Anmeldung mit Vorauszahlung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Teilnehmer*innen: min. 6</a:t>
            </a:r>
            <a:endParaRPr lang="de-DE" sz="1100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3333242" y="323648"/>
            <a:ext cx="3240360" cy="1080000"/>
            <a:chOff x="3356992" y="287265"/>
            <a:chExt cx="3240360" cy="1080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56992" y="287265"/>
              <a:ext cx="1080000" cy="1080000"/>
            </a:xfrm>
            <a:prstGeom prst="rect">
              <a:avLst/>
            </a:prstGeom>
          </p:spPr>
        </p:pic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5560" y="420044"/>
              <a:ext cx="1721792" cy="684000"/>
            </a:xfrm>
            <a:prstGeom prst="rect">
              <a:avLst/>
            </a:prstGeom>
          </p:spPr>
        </p:pic>
      </p:grpSp>
      <p:sp>
        <p:nvSpPr>
          <p:cNvPr id="10" name="Textfeld 2"/>
          <p:cNvSpPr txBox="1"/>
          <p:nvPr/>
        </p:nvSpPr>
        <p:spPr>
          <a:xfrm>
            <a:off x="4016939" y="5796136"/>
            <a:ext cx="251233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100" dirty="0"/>
              <a:t>Die Dozentin, Annegret </a:t>
            </a:r>
            <a:r>
              <a:rPr lang="de-DE" sz="1100" dirty="0" err="1" smtClean="0"/>
              <a:t>Nitzling</a:t>
            </a:r>
            <a:r>
              <a:rPr lang="de-DE" sz="1100" dirty="0" smtClean="0"/>
              <a:t> M.A., </a:t>
            </a:r>
            <a:r>
              <a:rPr lang="de-DE" sz="1100" dirty="0"/>
              <a:t>verfügt über </a:t>
            </a:r>
            <a:r>
              <a:rPr lang="de-DE" sz="1100" dirty="0" smtClean="0"/>
              <a:t>20 Jahre </a:t>
            </a:r>
            <a:r>
              <a:rPr lang="de-DE" sz="1100" dirty="0"/>
              <a:t>Erfahrung in der Vermittlung der </a:t>
            </a:r>
            <a:r>
              <a:rPr lang="de-DE" sz="1100" dirty="0" err="1"/>
              <a:t>Bahasa</a:t>
            </a:r>
            <a:r>
              <a:rPr lang="de-DE" sz="1100" dirty="0"/>
              <a:t> </a:t>
            </a:r>
            <a:r>
              <a:rPr lang="de-DE" sz="1100" dirty="0" err="1"/>
              <a:t>Indonesia</a:t>
            </a:r>
            <a:r>
              <a:rPr lang="de-DE" sz="1100" dirty="0"/>
              <a:t> an der Universität zu Köln </a:t>
            </a:r>
            <a:r>
              <a:rPr lang="de-DE" sz="1100" dirty="0" smtClean="0"/>
              <a:t>sowie der </a:t>
            </a:r>
            <a:r>
              <a:rPr lang="de-DE" sz="1100" dirty="0"/>
              <a:t>VHS </a:t>
            </a:r>
            <a:r>
              <a:rPr lang="de-DE" sz="1100" dirty="0" smtClean="0"/>
              <a:t>Köln und hat an </a:t>
            </a:r>
            <a:r>
              <a:rPr lang="de-DE" sz="1100" dirty="0"/>
              <a:t>dem Lehrwerk "Indonesisch ohne Mühe" </a:t>
            </a:r>
            <a:r>
              <a:rPr lang="de-DE" sz="1100" dirty="0" smtClean="0"/>
              <a:t>mitgearbeitet. Sie </a:t>
            </a:r>
            <a:r>
              <a:rPr lang="de-DE" sz="1100" dirty="0"/>
              <a:t>ist </a:t>
            </a:r>
            <a:r>
              <a:rPr lang="de-DE" sz="1100" dirty="0" err="1"/>
              <a:t>Malaiologin</a:t>
            </a:r>
            <a:r>
              <a:rPr lang="de-DE" sz="1100" dirty="0"/>
              <a:t> und bietet auch </a:t>
            </a:r>
            <a:r>
              <a:rPr lang="de-DE" sz="1100" dirty="0" smtClean="0"/>
              <a:t>inter-kulturelle Trainings </a:t>
            </a:r>
            <a:r>
              <a:rPr lang="de-DE" sz="1100" dirty="0"/>
              <a:t>zu Indonesien sowie Workshops zu landeskundlichen Themen an.</a:t>
            </a:r>
          </a:p>
          <a:p>
            <a:r>
              <a:rPr lang="de-DE" sz="1100" dirty="0"/>
              <a:t> </a:t>
            </a:r>
          </a:p>
          <a:p>
            <a:pPr algn="r"/>
            <a:r>
              <a:rPr lang="de-DE" sz="1100" dirty="0"/>
              <a:t>Veranstalter </a:t>
            </a:r>
            <a:r>
              <a:rPr lang="de-DE" sz="1100" dirty="0" smtClean="0"/>
              <a:t>der Kurse sind </a:t>
            </a:r>
            <a:r>
              <a:rPr lang="de-DE" sz="1100" dirty="0"/>
              <a:t>die Deutsch-Indonesische Gesellschaft Köln (www.dig-koeln.de</a:t>
            </a:r>
            <a:r>
              <a:rPr lang="de-DE" sz="1100" dirty="0" smtClean="0"/>
              <a:t>) und </a:t>
            </a:r>
            <a:r>
              <a:rPr lang="de-DE" sz="1100" dirty="0"/>
              <a:t>die Stiftung Asienhaus (www.asienhaus.de</a:t>
            </a:r>
            <a:r>
              <a:rPr lang="de-DE" sz="1100" dirty="0" smtClean="0"/>
              <a:t>).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5328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Bildschirmpräsentation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57</cp:revision>
  <dcterms:created xsi:type="dcterms:W3CDTF">2016-04-07T14:24:47Z</dcterms:created>
  <dcterms:modified xsi:type="dcterms:W3CDTF">2020-12-22T18:28:45Z</dcterms:modified>
</cp:coreProperties>
</file>