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35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80" d="100"/>
          <a:sy n="80" d="100"/>
        </p:scale>
        <p:origin x="-4008" y="-312"/>
      </p:cViewPr>
      <p:guideLst>
        <p:guide orient="horz" pos="283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721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5773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296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936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910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1612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5748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355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1066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41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03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101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260648" y="1744524"/>
            <a:ext cx="576064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/>
              <a:t>Verbindliche Anmeldung zum Sprachkurs </a:t>
            </a:r>
            <a:r>
              <a:rPr lang="de-DE" sz="1400" b="1" dirty="0" err="1"/>
              <a:t>Bahasa</a:t>
            </a:r>
            <a:r>
              <a:rPr lang="de-DE" sz="1400" b="1" dirty="0"/>
              <a:t> </a:t>
            </a:r>
            <a:r>
              <a:rPr lang="de-DE" sz="1400" b="1" dirty="0" err="1"/>
              <a:t>Indonesia</a:t>
            </a:r>
            <a:endParaRPr lang="de-DE" sz="1400" b="1" dirty="0"/>
          </a:p>
          <a:p>
            <a:pPr marL="628650" lvl="1" indent="-171450">
              <a:buFont typeface="Wingdings" panose="05000000000000000000" pitchFamily="2" charset="2"/>
              <a:buChar char=""/>
            </a:pPr>
            <a:r>
              <a:rPr lang="de-DE" sz="1100" dirty="0" smtClean="0"/>
              <a:t>Grundstufe (mittwochs, 6.1.-24.3.2021, online, 12 Termine, Kursgebühr: 140 Euro)</a:t>
            </a:r>
          </a:p>
          <a:p>
            <a:pPr marL="628650" lvl="1" indent="-171450">
              <a:buFont typeface="Wingdings" panose="05000000000000000000" pitchFamily="2" charset="2"/>
              <a:buChar char=""/>
            </a:pPr>
            <a:r>
              <a:rPr lang="de-DE" sz="1100" dirty="0" smtClean="0"/>
              <a:t>Mittelstufe (dienstags, 5.1</a:t>
            </a:r>
            <a:r>
              <a:rPr lang="de-DE" sz="1100" dirty="0"/>
              <a:t>.-</a:t>
            </a:r>
            <a:r>
              <a:rPr lang="de-DE" sz="1100" dirty="0" smtClean="0"/>
              <a:t>23.3.2021</a:t>
            </a:r>
            <a:r>
              <a:rPr lang="de-DE" sz="1100" dirty="0"/>
              <a:t>, </a:t>
            </a:r>
            <a:r>
              <a:rPr lang="de-DE" sz="1100" dirty="0" smtClean="0"/>
              <a:t>online, 12 Termine, Kursgebühr: 140 Euro)</a:t>
            </a:r>
          </a:p>
          <a:p>
            <a:pPr marL="628650" lvl="1" indent="-171450">
              <a:buFont typeface="Wingdings" panose="05000000000000000000" pitchFamily="2" charset="2"/>
              <a:buChar char=""/>
            </a:pPr>
            <a:r>
              <a:rPr lang="de-DE" sz="1100" dirty="0" smtClean="0"/>
              <a:t>Oberstufe (montags, 4.1</a:t>
            </a:r>
            <a:r>
              <a:rPr lang="de-DE" sz="1100" dirty="0"/>
              <a:t>.-</a:t>
            </a:r>
            <a:r>
              <a:rPr lang="de-DE" sz="1100" dirty="0" smtClean="0"/>
              <a:t>22.3.2021</a:t>
            </a:r>
            <a:r>
              <a:rPr lang="de-DE" sz="1100" dirty="0"/>
              <a:t>, </a:t>
            </a:r>
            <a:r>
              <a:rPr lang="de-DE" sz="1100" dirty="0" smtClean="0"/>
              <a:t>online, 12 Termine, Kursgebühr: 140 Euro)</a:t>
            </a:r>
          </a:p>
          <a:p>
            <a:endParaRPr lang="de-DE" sz="1100" dirty="0"/>
          </a:p>
        </p:txBody>
      </p:sp>
      <p:sp>
        <p:nvSpPr>
          <p:cNvPr id="11" name="Textfeld 10"/>
          <p:cNvSpPr txBox="1"/>
          <p:nvPr/>
        </p:nvSpPr>
        <p:spPr>
          <a:xfrm>
            <a:off x="259200" y="2411760"/>
            <a:ext cx="6437867" cy="6355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100" dirty="0" smtClean="0"/>
          </a:p>
          <a:p>
            <a:endParaRPr lang="de-DE" sz="1100" dirty="0"/>
          </a:p>
          <a:p>
            <a:endParaRPr lang="de-DE" sz="1100" dirty="0" smtClean="0"/>
          </a:p>
          <a:p>
            <a:endParaRPr lang="de-DE" sz="1100" dirty="0"/>
          </a:p>
          <a:p>
            <a:endParaRPr lang="de-DE" sz="1100" dirty="0" smtClean="0"/>
          </a:p>
          <a:p>
            <a:endParaRPr lang="de-DE" sz="1100" dirty="0"/>
          </a:p>
          <a:p>
            <a:endParaRPr lang="de-DE" sz="1100" dirty="0" smtClean="0"/>
          </a:p>
          <a:p>
            <a:r>
              <a:rPr lang="de-DE" sz="1100" dirty="0" smtClean="0"/>
              <a:t>Name</a:t>
            </a:r>
            <a:r>
              <a:rPr lang="de-DE" sz="1100" dirty="0"/>
              <a:t>, Vorname</a:t>
            </a:r>
          </a:p>
          <a:p>
            <a:endParaRPr lang="de-DE" sz="1100" dirty="0" smtClean="0"/>
          </a:p>
          <a:p>
            <a:endParaRPr lang="de-DE" sz="1100" dirty="0" smtClean="0"/>
          </a:p>
          <a:p>
            <a:r>
              <a:rPr lang="de-DE" sz="1100" dirty="0" smtClean="0"/>
              <a:t>Straße, Hausnummer</a:t>
            </a:r>
          </a:p>
          <a:p>
            <a:endParaRPr lang="de-DE" sz="1100" dirty="0" smtClean="0"/>
          </a:p>
          <a:p>
            <a:endParaRPr lang="de-DE" sz="1100" dirty="0"/>
          </a:p>
          <a:p>
            <a:r>
              <a:rPr lang="de-DE" sz="1100" dirty="0" smtClean="0"/>
              <a:t>Postleitzahl, Ort</a:t>
            </a:r>
            <a:endParaRPr lang="de-DE" sz="1100" dirty="0"/>
          </a:p>
          <a:p>
            <a:endParaRPr lang="de-DE" sz="1100" dirty="0" smtClean="0"/>
          </a:p>
          <a:p>
            <a:endParaRPr lang="de-DE" sz="1100" dirty="0"/>
          </a:p>
          <a:p>
            <a:r>
              <a:rPr lang="de-DE" sz="1100" dirty="0" smtClean="0"/>
              <a:t>(Telefonnummer)</a:t>
            </a:r>
            <a:endParaRPr lang="de-DE" sz="1100" dirty="0"/>
          </a:p>
          <a:p>
            <a:endParaRPr lang="de-DE" sz="1100" dirty="0" smtClean="0"/>
          </a:p>
          <a:p>
            <a:endParaRPr lang="de-DE" sz="1100" dirty="0"/>
          </a:p>
          <a:p>
            <a:r>
              <a:rPr lang="de-DE" sz="1100" dirty="0" smtClean="0"/>
              <a:t>Emailadresse</a:t>
            </a:r>
            <a:endParaRPr lang="de-DE" sz="1100" dirty="0"/>
          </a:p>
          <a:p>
            <a:r>
              <a:rPr lang="de-DE" sz="1100" dirty="0"/>
              <a:t> </a:t>
            </a:r>
            <a:endParaRPr lang="de-DE" sz="1100" dirty="0" smtClean="0"/>
          </a:p>
          <a:p>
            <a:endParaRPr lang="de-DE" sz="1100" dirty="0"/>
          </a:p>
          <a:p>
            <a:r>
              <a:rPr lang="de-DE" sz="1100" dirty="0"/>
              <a:t>Bitte senden Sie das ausgefüllte und unterschriebene Anmeldeformular als PDF an die Dozentin, Annegret </a:t>
            </a:r>
            <a:r>
              <a:rPr lang="de-DE" sz="1100" dirty="0" err="1"/>
              <a:t>Nitzling</a:t>
            </a:r>
            <a:r>
              <a:rPr lang="de-DE" sz="1100" dirty="0"/>
              <a:t>: </a:t>
            </a:r>
            <a:r>
              <a:rPr lang="de-DE" sz="1100" dirty="0" err="1" smtClean="0"/>
              <a:t>anitzling</a:t>
            </a:r>
            <a:r>
              <a:rPr lang="de-DE" sz="1100" dirty="0" smtClean="0"/>
              <a:t> [ at ] gmx.de</a:t>
            </a:r>
            <a:endParaRPr lang="de-DE" sz="1100" dirty="0"/>
          </a:p>
          <a:p>
            <a:r>
              <a:rPr lang="de-DE" sz="1100" dirty="0"/>
              <a:t> </a:t>
            </a:r>
          </a:p>
          <a:p>
            <a:r>
              <a:rPr lang="de-DE" sz="1100" dirty="0" smtClean="0"/>
              <a:t>Die Kursgebühr überweisen Sie bitte an</a:t>
            </a:r>
            <a:r>
              <a:rPr lang="de-DE" sz="1100" dirty="0"/>
              <a:t>:</a:t>
            </a:r>
          </a:p>
          <a:p>
            <a:r>
              <a:rPr lang="de-DE" sz="1100" dirty="0"/>
              <a:t>Annegret </a:t>
            </a:r>
            <a:r>
              <a:rPr lang="de-DE" sz="1100" dirty="0" err="1"/>
              <a:t>Nitzling</a:t>
            </a:r>
            <a:endParaRPr lang="de-DE" sz="1100" dirty="0"/>
          </a:p>
          <a:p>
            <a:r>
              <a:rPr lang="de-DE" sz="1100" dirty="0" err="1"/>
              <a:t>Targobank</a:t>
            </a:r>
            <a:endParaRPr lang="de-DE" sz="1100" dirty="0"/>
          </a:p>
          <a:p>
            <a:r>
              <a:rPr lang="de-DE" sz="1100" dirty="0"/>
              <a:t>DE94 3002 0900 0702 6811 27</a:t>
            </a:r>
          </a:p>
          <a:p>
            <a:r>
              <a:rPr lang="de-DE" sz="1100" dirty="0"/>
              <a:t> </a:t>
            </a:r>
          </a:p>
          <a:p>
            <a:r>
              <a:rPr lang="de-DE" sz="1100" dirty="0"/>
              <a:t>Die Bestätigung Ihrer Anmeldung und den Zoom-Zugangscode erhalten Sie nach Eingang der Kursgebühr per Email</a:t>
            </a:r>
            <a:r>
              <a:rPr lang="de-DE" sz="1100" dirty="0" smtClean="0"/>
              <a:t>.</a:t>
            </a:r>
            <a:r>
              <a:rPr lang="de-DE" sz="1100" dirty="0"/>
              <a:t> </a:t>
            </a:r>
          </a:p>
          <a:p>
            <a:r>
              <a:rPr lang="de-DE" sz="1100" dirty="0"/>
              <a:t> </a:t>
            </a:r>
            <a:endParaRPr lang="de-DE" sz="1100" dirty="0" smtClean="0"/>
          </a:p>
          <a:p>
            <a:endParaRPr lang="de-DE" sz="1100" dirty="0"/>
          </a:p>
          <a:p>
            <a:endParaRPr lang="de-DE" sz="1100" dirty="0"/>
          </a:p>
          <a:p>
            <a:r>
              <a:rPr lang="de-DE" sz="1100" dirty="0"/>
              <a:t>Datum		Unterschrift</a:t>
            </a:r>
          </a:p>
          <a:p>
            <a:endParaRPr lang="de-DE" sz="1100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332656" y="3607321"/>
            <a:ext cx="59046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332656" y="4111377"/>
            <a:ext cx="59046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332656" y="4615433"/>
            <a:ext cx="59046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331200" y="5118150"/>
            <a:ext cx="59046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331200" y="5623545"/>
            <a:ext cx="59046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332656" y="8282508"/>
            <a:ext cx="59046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uppieren 16"/>
          <p:cNvGrpSpPr/>
          <p:nvPr/>
        </p:nvGrpSpPr>
        <p:grpSpPr>
          <a:xfrm>
            <a:off x="3333242" y="323648"/>
            <a:ext cx="3240360" cy="1080000"/>
            <a:chOff x="3356992" y="287265"/>
            <a:chExt cx="3240360" cy="1080000"/>
          </a:xfrm>
        </p:grpSpPr>
        <p:pic>
          <p:nvPicPr>
            <p:cNvPr id="18" name="Grafik 17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56992" y="287265"/>
              <a:ext cx="1080000" cy="1080000"/>
            </a:xfrm>
            <a:prstGeom prst="rect">
              <a:avLst/>
            </a:prstGeom>
          </p:spPr>
        </p:pic>
        <p:pic>
          <p:nvPicPr>
            <p:cNvPr id="19" name="Grafik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5560" y="420044"/>
              <a:ext cx="1721792" cy="68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5515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Bildschirmpräsentation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User</dc:creator>
  <cp:lastModifiedBy>User</cp:lastModifiedBy>
  <cp:revision>40</cp:revision>
  <dcterms:created xsi:type="dcterms:W3CDTF">2016-04-07T14:24:47Z</dcterms:created>
  <dcterms:modified xsi:type="dcterms:W3CDTF">2020-12-22T18:29:22Z</dcterms:modified>
</cp:coreProperties>
</file>